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385" r:id="rId8"/>
    <p:sldId id="368" r:id="rId9"/>
    <p:sldId id="388" r:id="rId10"/>
    <p:sldId id="389" r:id="rId11"/>
    <p:sldId id="365" r:id="rId12"/>
    <p:sldId id="387" r:id="rId13"/>
    <p:sldId id="366" r:id="rId14"/>
    <p:sldId id="393" r:id="rId15"/>
    <p:sldId id="369" r:id="rId16"/>
    <p:sldId id="370" r:id="rId17"/>
    <p:sldId id="390" r:id="rId18"/>
    <p:sldId id="391" r:id="rId19"/>
    <p:sldId id="372" r:id="rId20"/>
    <p:sldId id="394" r:id="rId21"/>
    <p:sldId id="396" r:id="rId22"/>
    <p:sldId id="397" r:id="rId23"/>
    <p:sldId id="395" r:id="rId24"/>
    <p:sldId id="398" r:id="rId25"/>
    <p:sldId id="399" r:id="rId26"/>
    <p:sldId id="400" r:id="rId27"/>
    <p:sldId id="373" r:id="rId28"/>
    <p:sldId id="392" r:id="rId29"/>
    <p:sldId id="374" r:id="rId30"/>
    <p:sldId id="401" r:id="rId31"/>
    <p:sldId id="405" r:id="rId32"/>
    <p:sldId id="375" r:id="rId33"/>
    <p:sldId id="376" r:id="rId34"/>
    <p:sldId id="403" r:id="rId35"/>
    <p:sldId id="404" r:id="rId36"/>
    <p:sldId id="386" r:id="rId37"/>
    <p:sldId id="377" r:id="rId38"/>
    <p:sldId id="4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William Oswald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2266950" y="5638800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220075" y="25146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455A3-5775-665A-1BF4-A0B8A844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775999" y="2369628"/>
            <a:ext cx="8640000" cy="4528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1550504" y="2773013"/>
            <a:ext cx="2802835" cy="26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07462-C755-F5E1-2AB9-796C72DB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" b="6666"/>
          <a:stretch/>
        </p:blipFill>
        <p:spPr>
          <a:xfrm>
            <a:off x="1775999" y="2289724"/>
            <a:ext cx="8640000" cy="45682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3975652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730BD-27F5-9A17-C56A-9CB6716E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5"/>
          <a:stretch/>
        </p:blipFill>
        <p:spPr>
          <a:xfrm>
            <a:off x="1775999" y="2305878"/>
            <a:ext cx="8640000" cy="4552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228FFC-76A2-E2DC-784B-AC7865EC591C}"/>
              </a:ext>
            </a:extLst>
          </p:cNvPr>
          <p:cNvSpPr/>
          <p:nvPr/>
        </p:nvSpPr>
        <p:spPr>
          <a:xfrm>
            <a:off x="4164495" y="4035286"/>
            <a:ext cx="3916018" cy="2782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A3629-1D80-38C5-5F77-71266883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1802504" y="2335696"/>
            <a:ext cx="8640000" cy="456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04377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R, files can be imported from text file (.txt) or csv Excel files (.csv) using different functions.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.txt files, use the function “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.csv files, use the function “read.csv()”.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Excel file formats can be read with specific functions / packages (“read.xlsx” for instance).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data into R allows you to visualise and analyse them without modifying the data file (i.e. making sure you do not erase any data in the process).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Writing data refers to the process of exporting data from R to your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‘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(x, “mydata.csv”)’ allows you to save the R file “x” into an Excel text file called “mydata.csv” in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new file can then be opened using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 of the data.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formats.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 Cool extensions!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covered here, but will give a few examples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RShiny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Office PowerPoint</Application>
  <PresentationFormat>Widescreen</PresentationFormat>
  <Paragraphs>279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 Cool extensions!</vt:lpstr>
      <vt:lpstr>Useful resources</vt:lpstr>
      <vt:lpstr>PowerPoint Presentation</vt:lpstr>
      <vt:lpstr>Opening RStudio and creating a new file</vt:lpstr>
      <vt:lpstr>Opening RStudio and creating a new file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Reading and Writing data</vt:lpstr>
      <vt:lpstr>3/ Reading and Writing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Alexis  Robert</cp:lastModifiedBy>
  <cp:revision>50</cp:revision>
  <dcterms:created xsi:type="dcterms:W3CDTF">2021-10-17T12:04:15Z</dcterms:created>
  <dcterms:modified xsi:type="dcterms:W3CDTF">2022-11-10T18:59:21Z</dcterms:modified>
</cp:coreProperties>
</file>